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54" r:id="rId34"/>
    <p:sldId id="353" r:id="rId35"/>
    <p:sldId id="355" r:id="rId36"/>
    <p:sldId id="374" r:id="rId37"/>
    <p:sldId id="357" r:id="rId38"/>
    <p:sldId id="379" r:id="rId39"/>
    <p:sldId id="358" r:id="rId40"/>
    <p:sldId id="360" r:id="rId41"/>
    <p:sldId id="361" r:id="rId42"/>
    <p:sldId id="362" r:id="rId43"/>
    <p:sldId id="375" r:id="rId44"/>
    <p:sldId id="377" r:id="rId45"/>
    <p:sldId id="378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4"/>
    <p:restoredTop sz="96296"/>
  </p:normalViewPr>
  <p:slideViewPr>
    <p:cSldViewPr snapToGrid="0" snapToObjects="1">
      <p:cViewPr>
        <p:scale>
          <a:sx n="91" d="100"/>
          <a:sy n="91" d="100"/>
        </p:scale>
        <p:origin x="216" y="960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7/30/22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10" Type="http://schemas.openxmlformats.org/officeDocument/2006/relationships/image" Target="../media/image75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</Words>
  <Application>Microsoft Macintosh PowerPoint</Application>
  <PresentationFormat>Breitbild</PresentationFormat>
  <Paragraphs>775</Paragraphs>
  <Slides>45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52</cp:revision>
  <cp:lastPrinted>2022-07-30T17:02:39Z</cp:lastPrinted>
  <dcterms:created xsi:type="dcterms:W3CDTF">2022-05-09T09:27:51Z</dcterms:created>
  <dcterms:modified xsi:type="dcterms:W3CDTF">2022-07-30T17:03:13Z</dcterms:modified>
</cp:coreProperties>
</file>